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34" r:id="rId2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8"/>
    <p:restoredTop sz="80849"/>
  </p:normalViewPr>
  <p:slideViewPr>
    <p:cSldViewPr snapToGrid="0" snapToObjects="1" showGuides="1">
      <p:cViewPr varScale="1">
        <p:scale>
          <a:sx n="125" d="100"/>
          <a:sy n="125" d="100"/>
        </p:scale>
        <p:origin x="-132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0745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2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125" y="3543300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125" y="4319587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e copie">
    <p:bg>
      <p:bgPr>
        <a:solidFill>
          <a:srgbClr val="14D8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1"/>
          <p:cNvGrpSpPr/>
          <p:nvPr/>
        </p:nvGrpSpPr>
        <p:grpSpPr>
          <a:xfrm>
            <a:off x="0" y="-1"/>
            <a:ext cx="9144000" cy="5143502"/>
            <a:chOff x="0" y="-1"/>
            <a:chExt cx="24384000" cy="13716003"/>
          </a:xfrm>
        </p:grpSpPr>
        <p:sp>
          <p:nvSpPr>
            <p:cNvPr id="136" name="Shape 136"/>
            <p:cNvSpPr/>
            <p:nvPr/>
          </p:nvSpPr>
          <p:spPr>
            <a:xfrm>
              <a:off x="0" y="12804588"/>
              <a:ext cx="24384000" cy="9114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3429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137" name="Shape 137"/>
            <p:cNvSpPr/>
            <p:nvPr/>
          </p:nvSpPr>
          <p:spPr>
            <a:xfrm>
              <a:off x="1219200" y="-2"/>
              <a:ext cx="21945600" cy="15766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3429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138" name="Shape 138"/>
            <p:cNvSpPr/>
            <p:nvPr/>
          </p:nvSpPr>
          <p:spPr>
            <a:xfrm>
              <a:off x="-1" y="13576628"/>
              <a:ext cx="8119874" cy="139374"/>
            </a:xfrm>
            <a:prstGeom prst="rect">
              <a:avLst/>
            </a:prstGeom>
            <a:solidFill>
              <a:srgbClr val="F7941E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3429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139" name="Shape 139"/>
            <p:cNvSpPr/>
            <p:nvPr/>
          </p:nvSpPr>
          <p:spPr>
            <a:xfrm>
              <a:off x="8107679" y="13576628"/>
              <a:ext cx="8168640" cy="139374"/>
            </a:xfrm>
            <a:prstGeom prst="rect">
              <a:avLst/>
            </a:prstGeom>
            <a:solidFill>
              <a:srgbClr val="FFD400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3429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140" name="Shape 140"/>
            <p:cNvSpPr/>
            <p:nvPr/>
          </p:nvSpPr>
          <p:spPr>
            <a:xfrm>
              <a:off x="16264128" y="13576628"/>
              <a:ext cx="8119872" cy="139374"/>
            </a:xfrm>
            <a:prstGeom prst="rect">
              <a:avLst/>
            </a:prstGeom>
            <a:solidFill>
              <a:srgbClr val="A3CF62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3429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</p:grpSp>
      <p:sp>
        <p:nvSpPr>
          <p:cNvPr id="142" name="Shape 142"/>
          <p:cNvSpPr/>
          <p:nvPr/>
        </p:nvSpPr>
        <p:spPr>
          <a:xfrm>
            <a:off x="457200" y="4832865"/>
            <a:ext cx="2402342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l" defTabSz="308074"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125"/>
              <a:t>#TeoMTL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97447" y="4827455"/>
            <a:ext cx="206787" cy="230832"/>
          </a:xfrm>
          <a:prstGeom prst="rect">
            <a:avLst/>
          </a:prstGeom>
        </p:spPr>
        <p:txBody>
          <a:bodyPr lIns="0" tIns="0" rIns="0" bIns="0" anchor="ctr"/>
          <a:lstStyle>
            <a:lvl1pPr defTabSz="342900">
              <a:defRPr sz="1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937243" y="414338"/>
            <a:ext cx="3571875" cy="43148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19125" y="414338"/>
            <a:ext cx="3833813" cy="2105025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19125" y="2566988"/>
            <a:ext cx="3833813" cy="21621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938713" y="1214437"/>
            <a:ext cx="3571875" cy="34528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33413" y="1214437"/>
            <a:ext cx="3752850" cy="3452813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688"/>
            </a:lvl1pPr>
            <a:lvl2pPr marL="419100" indent="-209550">
              <a:spcBef>
                <a:spcPts val="1688"/>
              </a:spcBef>
              <a:defRPr sz="1688"/>
            </a:lvl2pPr>
            <a:lvl3pPr marL="628650" indent="-209550">
              <a:spcBef>
                <a:spcPts val="1688"/>
              </a:spcBef>
              <a:defRPr sz="1688"/>
            </a:lvl3pPr>
            <a:lvl4pPr marL="838200" indent="-209550">
              <a:spcBef>
                <a:spcPts val="1688"/>
              </a:spcBef>
              <a:defRPr sz="1688"/>
            </a:lvl4pPr>
            <a:lvl5pPr marL="1047750" indent="-209550">
              <a:spcBef>
                <a:spcPts val="1688"/>
              </a:spcBef>
              <a:defRPr sz="1688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33413" y="666750"/>
            <a:ext cx="7877175" cy="380523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32188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25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5350" y="2232301"/>
            <a:ext cx="7358063" cy="4026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33413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33413" y="1214437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41379" y="4905375"/>
            <a:ext cx="256480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3" r:id="rId12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4762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7143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9525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1906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4287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6668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19050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143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0" y="-19050"/>
            <a:ext cx="9144000" cy="11190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endParaRPr sz="703"/>
          </a:p>
        </p:txBody>
      </p:sp>
      <p:pic>
        <p:nvPicPr>
          <p:cNvPr id="2" name="Téo Taxi – Salah-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79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0</Words>
  <Application>Microsoft Office PowerPoint</Application>
  <PresentationFormat>Affichage à l'écran (16:9)</PresentationFormat>
  <Paragraphs>0</Paragraphs>
  <Slides>1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White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Perron, Nathalie</dc:creator>
  <cp:lastModifiedBy>Perron, Nathalie</cp:lastModifiedBy>
  <cp:revision>42</cp:revision>
  <dcterms:modified xsi:type="dcterms:W3CDTF">2017-05-10T23:28:18Z</dcterms:modified>
</cp:coreProperties>
</file>